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29"/>
  </p:notesMasterIdLst>
  <p:sldIdLst>
    <p:sldId id="258" r:id="rId3"/>
    <p:sldId id="257" r:id="rId4"/>
    <p:sldId id="259" r:id="rId5"/>
    <p:sldId id="279" r:id="rId6"/>
    <p:sldId id="260" r:id="rId7"/>
    <p:sldId id="261" r:id="rId8"/>
    <p:sldId id="262" r:id="rId9"/>
    <p:sldId id="264" r:id="rId10"/>
    <p:sldId id="270" r:id="rId11"/>
    <p:sldId id="272" r:id="rId12"/>
    <p:sldId id="281" r:id="rId13"/>
    <p:sldId id="268" r:id="rId14"/>
    <p:sldId id="263" r:id="rId15"/>
    <p:sldId id="267" r:id="rId16"/>
    <p:sldId id="271" r:id="rId17"/>
    <p:sldId id="280" r:id="rId18"/>
    <p:sldId id="282" r:id="rId19"/>
    <p:sldId id="269" r:id="rId20"/>
    <p:sldId id="274" r:id="rId21"/>
    <p:sldId id="275" r:id="rId22"/>
    <p:sldId id="285" r:id="rId23"/>
    <p:sldId id="286" r:id="rId24"/>
    <p:sldId id="276" r:id="rId25"/>
    <p:sldId id="277" r:id="rId26"/>
    <p:sldId id="283" r:id="rId27"/>
    <p:sldId id="284" r:id="rId28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charset="0"/>
        <a:ea typeface="楷体" pitchFamily="49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294BB0-A8AF-4B4A-B3EE-C7EF324DBBF6}" v="51" dt="2022-08-22T05:15:35.2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59" autoAdjust="0"/>
    <p:restoredTop sz="98224" autoAdjust="0"/>
  </p:normalViewPr>
  <p:slideViewPr>
    <p:cSldViewPr snapToGrid="0" showGuides="1">
      <p:cViewPr varScale="1">
        <p:scale>
          <a:sx n="101" d="100"/>
          <a:sy n="101" d="100"/>
        </p:scale>
        <p:origin x="21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suf Arif Setiawan ." userId="5bbff920d0e776ea" providerId="LiveId" clId="{E2294BB0-A8AF-4B4A-B3EE-C7EF324DBBF6}"/>
    <pc:docChg chg="undo custSel addSld modSld">
      <pc:chgData name="Yusuf Arif Setiawan ." userId="5bbff920d0e776ea" providerId="LiveId" clId="{E2294BB0-A8AF-4B4A-B3EE-C7EF324DBBF6}" dt="2022-08-22T05:15:18.073" v="310" actId="207"/>
      <pc:docMkLst>
        <pc:docMk/>
      </pc:docMkLst>
      <pc:sldChg chg="delSp modSp mod">
        <pc:chgData name="Yusuf Arif Setiawan ." userId="5bbff920d0e776ea" providerId="LiveId" clId="{E2294BB0-A8AF-4B4A-B3EE-C7EF324DBBF6}" dt="2022-08-22T05:05:31.776" v="264" actId="114"/>
        <pc:sldMkLst>
          <pc:docMk/>
          <pc:sldMk cId="3286552753" sldId="258"/>
        </pc:sldMkLst>
        <pc:spChg chg="mod">
          <ac:chgData name="Yusuf Arif Setiawan ." userId="5bbff920d0e776ea" providerId="LiveId" clId="{E2294BB0-A8AF-4B4A-B3EE-C7EF324DBBF6}" dt="2022-08-22T05:04:11.146" v="205" actId="403"/>
          <ac:spMkLst>
            <pc:docMk/>
            <pc:sldMk cId="3286552753" sldId="258"/>
            <ac:spMk id="2" creationId="{00000000-0000-0000-0000-000000000000}"/>
          </ac:spMkLst>
        </pc:spChg>
        <pc:spChg chg="mod">
          <ac:chgData name="Yusuf Arif Setiawan ." userId="5bbff920d0e776ea" providerId="LiveId" clId="{E2294BB0-A8AF-4B4A-B3EE-C7EF324DBBF6}" dt="2022-08-22T05:05:31.776" v="264" actId="114"/>
          <ac:spMkLst>
            <pc:docMk/>
            <pc:sldMk cId="3286552753" sldId="258"/>
            <ac:spMk id="3" creationId="{00000000-0000-0000-0000-000000000000}"/>
          </ac:spMkLst>
        </pc:spChg>
        <pc:picChg chg="del">
          <ac:chgData name="Yusuf Arif Setiawan ." userId="5bbff920d0e776ea" providerId="LiveId" clId="{E2294BB0-A8AF-4B4A-B3EE-C7EF324DBBF6}" dt="2022-08-22T04:52:43.152" v="0" actId="478"/>
          <ac:picMkLst>
            <pc:docMk/>
            <pc:sldMk cId="3286552753" sldId="258"/>
            <ac:picMk id="1026" creationId="{00000000-0000-0000-0000-000000000000}"/>
          </ac:picMkLst>
        </pc:picChg>
      </pc:sldChg>
      <pc:sldChg chg="delSp modSp add mod setBg delDesignElem">
        <pc:chgData name="Yusuf Arif Setiawan ." userId="5bbff920d0e776ea" providerId="LiveId" clId="{E2294BB0-A8AF-4B4A-B3EE-C7EF324DBBF6}" dt="2022-08-22T05:15:18.073" v="310" actId="207"/>
        <pc:sldMkLst>
          <pc:docMk/>
          <pc:sldMk cId="141249820" sldId="285"/>
        </pc:sldMkLst>
        <pc:spChg chg="mod">
          <ac:chgData name="Yusuf Arif Setiawan ." userId="5bbff920d0e776ea" providerId="LiveId" clId="{E2294BB0-A8AF-4B4A-B3EE-C7EF324DBBF6}" dt="2022-08-22T05:15:18.073" v="310" actId="207"/>
          <ac:spMkLst>
            <pc:docMk/>
            <pc:sldMk cId="141249820" sldId="285"/>
            <ac:spMk id="5" creationId="{37A85B46-DEB4-8442-97AD-CFCE8F5F0CF6}"/>
          </ac:spMkLst>
        </pc:spChg>
        <pc:spChg chg="del">
          <ac:chgData name="Yusuf Arif Setiawan ." userId="5bbff920d0e776ea" providerId="LiveId" clId="{E2294BB0-A8AF-4B4A-B3EE-C7EF324DBBF6}" dt="2022-08-22T05:14:23.996" v="266"/>
          <ac:spMkLst>
            <pc:docMk/>
            <pc:sldMk cId="141249820" sldId="285"/>
            <ac:spMk id="10" creationId="{A4AC5506-6312-4701-8D3C-40187889A947}"/>
          </ac:spMkLst>
        </pc:spChg>
        <pc:picChg chg="mod">
          <ac:chgData name="Yusuf Arif Setiawan ." userId="5bbff920d0e776ea" providerId="LiveId" clId="{E2294BB0-A8AF-4B4A-B3EE-C7EF324DBBF6}" dt="2022-08-22T05:15:05.251" v="309" actId="1035"/>
          <ac:picMkLst>
            <pc:docMk/>
            <pc:sldMk cId="141249820" sldId="285"/>
            <ac:picMk id="4" creationId="{D6F581B6-4FAA-F14E-90E8-F7A07C33E4F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DAE955B-C3C7-43EC-91AA-858E9ACFA4C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模板来自于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http://docer.mysoeasy.com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A5C879F-BD67-4BC5-8C74-024F7191C949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7116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buFont typeface="Arial" pitchFamily="34" charset="0"/>
      <a:defRPr sz="1400" kern="1200">
        <a:solidFill>
          <a:srgbClr val="FF0000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 cap="flat" cmpd="sng">
            <a:solidFill>
              <a:srgbClr val="00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>
          <a:noFill/>
          <a:ln w="9525">
            <a:miter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717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/>
          <a:p>
            <a:pPr lvl="0" algn="r" eaLnBrk="1" hangingPunct="1">
              <a:spcBef>
                <a:spcPct val="0"/>
              </a:spcBef>
              <a:buChar char="•"/>
            </a:pPr>
            <a:fld id="{9A0DB2DC-4C9A-4742-B13C-FB6460FD3503}" type="slidenum">
              <a:rPr lang="zh-CN" altLang="en-US" sz="1200" dirty="0">
                <a:solidFill>
                  <a:schemeClr val="tx1"/>
                </a:solidFill>
              </a:rPr>
              <a:pPr lvl="0" algn="r" eaLnBrk="1" hangingPunct="1">
                <a:spcBef>
                  <a:spcPct val="0"/>
                </a:spcBef>
                <a:buChar char="•"/>
              </a:pPr>
              <a:t>2</a:t>
            </a:fld>
            <a:endParaRPr lang="zh-CN" alt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7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09075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2" name="矩形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3000"/>
                </a:schemeClr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直接连接符 7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1751013" y="3505200"/>
            <a:ext cx="6683375" cy="42863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" name="KSO_BT1"/>
          <p:cNvSpPr>
            <a:spLocks noGrp="1"/>
          </p:cNvSpPr>
          <p:nvPr>
            <p:ph type="ctrTitle"/>
          </p:nvPr>
        </p:nvSpPr>
        <p:spPr bwMode="auto">
          <a:xfrm>
            <a:off x="1747838" y="2516188"/>
            <a:ext cx="6665912" cy="989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000" smtClean="0"/>
            </a:lvl1pPr>
          </a:lstStyle>
          <a:p>
            <a:pPr lvl="0"/>
            <a:r>
              <a:rPr lang="en-US" altLang="zh-CN" noProof="0"/>
              <a:t>Click to edit Master title style</a:t>
            </a:r>
            <a:endParaRPr lang="zh-CN" altLang="en-US" noProof="0"/>
          </a:p>
        </p:txBody>
      </p:sp>
      <p:sp>
        <p:nvSpPr>
          <p:cNvPr id="18436" name="KSO_BC1"/>
          <p:cNvSpPr>
            <a:spLocks noGrp="1"/>
          </p:cNvSpPr>
          <p:nvPr>
            <p:ph type="subTitle" idx="1"/>
          </p:nvPr>
        </p:nvSpPr>
        <p:spPr>
          <a:xfrm>
            <a:off x="1776413" y="3544888"/>
            <a:ext cx="6634162" cy="587375"/>
          </a:xfrm>
        </p:spPr>
        <p:txBody>
          <a:bodyPr/>
          <a:lstStyle>
            <a:lvl1pPr marL="0" indent="0" algn="ctr">
              <a:buFontTx/>
              <a:buNone/>
              <a:defRPr smtClean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  <a:endParaRPr lang="zh-CN" altLang="en-US" noProof="0"/>
          </a:p>
        </p:txBody>
      </p:sp>
      <p:sp>
        <p:nvSpPr>
          <p:cNvPr id="25" name="KSO_FD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indent="0" defTabSz="914400" rtl="0" latinLnBrk="0">
              <a:lnSpc>
                <a:spcPct val="100000"/>
              </a:lnSpc>
              <a:buClrTx/>
              <a:buSzTx/>
              <a:buFontTx/>
              <a:buNone/>
              <a:defRPr/>
            </a:pPr>
            <a:fld id="{89C27738-E016-41D6-9538-3C79BE86807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  <a:pPr marL="0" marR="0" indent="0" defTabSz="914400" rtl="0" latinLnBrk="0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6" name="KSO_FT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indent="0" defTabSz="914400" rtl="0" latinLnBrk="0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7" name="KSO_FN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indent="0" defTabSz="914400" rtl="0" latinLnBrk="0">
              <a:lnSpc>
                <a:spcPct val="100000"/>
              </a:lnSpc>
              <a:buClrTx/>
              <a:buSzTx/>
              <a:buFontTx/>
              <a:buNone/>
              <a:defRPr/>
            </a:pPr>
            <a:fld id="{61FA88FA-82BF-452E-A053-05D4F05F5761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  <a:pPr marL="0" marR="0" indent="0" defTabSz="914400" rtl="0" latinLnBrk="0"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 marL="357505" indent="-285750">
              <a:buFont typeface="宋体-方正超大字符集" panose="03000509000000000000" pitchFamily="65" charset="-122"/>
              <a:buChar char=" "/>
              <a:defRPr/>
            </a:lvl2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 hasCustomPrompt="1"/>
          </p:nvPr>
        </p:nvSpPr>
        <p:spPr>
          <a:xfrm>
            <a:off x="1049867" y="1244600"/>
            <a:ext cx="3810000" cy="4932363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sz="half" idx="2" hasCustomPrompt="1"/>
          </p:nvPr>
        </p:nvSpPr>
        <p:spPr>
          <a:xfrm>
            <a:off x="4889499" y="1244600"/>
            <a:ext cx="3820587" cy="4932363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 hasCustomPrompt="1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 hasCustomPrompt="1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SO_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3471" y="179967"/>
            <a:ext cx="7820300" cy="53413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9" name="目录条目"/>
          <p:cNvSpPr>
            <a:spLocks noGrp="1"/>
          </p:cNvSpPr>
          <p:nvPr>
            <p:ph type="body" sz="quarter" idx="13" hasCustomPrompt="1"/>
          </p:nvPr>
        </p:nvSpPr>
        <p:spPr>
          <a:xfrm>
            <a:off x="583471" y="1323703"/>
            <a:ext cx="7820300" cy="4902926"/>
          </a:xfrm>
          <a:effectLst/>
        </p:spPr>
        <p:txBody>
          <a:bodyPr>
            <a:normAutofit/>
          </a:bodyPr>
          <a:lstStyle>
            <a:lvl1pPr marL="514350" indent="-514350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  <a:defRPr sz="2800"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+mn-ea"/>
                <a:ea typeface="+mn-ea"/>
              </a:defRPr>
            </a:lvl1pPr>
          </a:lstStyle>
          <a:p>
            <a:pPr lvl="0"/>
            <a:r>
              <a:rPr lang="en-US" altLang="zh-CN"/>
              <a:t>Click to edit Master text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B5C7-FB3C-9349-94E2-E847879AB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E4CE43-FC25-9147-8E6F-8F523F8AD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65060-F5D4-F246-84EA-DE3EDD62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A342C-D9FC-8140-8C70-C1CA1AC11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017DC-7693-6242-87DB-8EAEBABC7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8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54117-A8F8-9948-8599-12F52AE1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34B8B-39CC-FE42-8FED-C1B64B43F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AD3E7-F95E-9445-8590-B4853A3DF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1155E-CD8E-BB4C-BDAF-6020C9C16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B2F47-B948-E34B-B6CA-AAC1DEC4F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2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DB609-B078-FB45-8EFF-6CEC9B0E2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04AE4-A194-F646-8846-E48AE9969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E9829-1D80-7A4F-B3B5-8FDF2BCE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0592D-4E6C-8E4A-8B28-AB053C2AF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EEDA5-4AE8-FC4F-8381-9B75A052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7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A86C4-A9B0-4248-8F55-E3B90341C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2955F-8AA4-CD4C-A0CF-FFE08B3843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EF4B9-E0E5-904E-B4BE-0F6657A97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BAF977-9590-DA45-8599-0A608785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0FF34-EFED-834F-AC3F-88BBB8EA7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5587D-BB3A-1548-8105-912A36865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39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157C6-D804-4A43-9D55-8F190E06A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1F8C7-3310-5B4C-8470-3B50128EA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66D53-3B60-5346-BC51-5EF13F460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FA5B99-2CF2-C940-B4EB-A56FB3E84D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750AB4-F99C-2F48-A774-FDAF82BBAB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470A1-D817-5B43-B0F8-CA9001C2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3F5E0E-F243-3242-AB3F-A0891C7E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EF2278-E7B4-894E-A074-BE380DD10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63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706F9-78A5-F54A-8143-57F0F7B88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6F5AC8-DCAE-9343-8734-DAEB6B97E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CC92A-984C-8B49-92E2-BCCD2C995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997EB-F487-0843-89AB-723C7C2AC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40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61F377-DC53-C44C-B596-D4CFBAA4B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5906AF-48F1-7B4F-9CD2-26FF690B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84060-C9A0-ED49-9F23-CDE8C891F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90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5EFDA-10AD-4F4D-8311-3E4A1AC5B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33A46-AC52-174C-858B-BEA35E6CC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AF66A-33FE-F74C-82A4-820FE2A67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CA547-529F-0840-81A3-1AC3B0AB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0A4A4-BBCD-C544-B2F1-2A12EAB2B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B5806-78BA-A641-9C4B-3B21F038C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3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933E7-0BAC-C943-A458-F8B1B64AC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8D5957-FD2C-924F-AF5F-4D9D962624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6D839-4CE6-C543-8237-B31270A3F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2EB9C-2116-CB41-9DFD-1F66532C5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AD626-446F-2344-A12C-20BA0A61D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BD698A-D076-B340-AB98-20DA4A32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92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BC6D3-CF7F-C94D-92ED-D7E32CFB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60F523-066B-1849-97D7-0FA043168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35F45-E7A5-8249-BAE4-57BDA124E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ACC58-81D1-BD43-BC21-12B8B11C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5B2D5-2EE0-5E4B-9D5E-47F2193E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51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FF3381-1AB5-624D-B6EA-5D4C53442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EBD6F-8D56-2441-92D7-81115343F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8E24B-40FA-2D43-94F8-EFE5E81A5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47967-CF93-C744-A535-93BB671B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4C9F0-E7CD-3142-B491-D18052FB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1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09075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27" name="KSO_BT1"/>
          <p:cNvSpPr>
            <a:spLocks noGrp="1"/>
          </p:cNvSpPr>
          <p:nvPr>
            <p:ph type="title"/>
          </p:nvPr>
        </p:nvSpPr>
        <p:spPr>
          <a:xfrm>
            <a:off x="382588" y="168275"/>
            <a:ext cx="8351837" cy="492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KSO_BC1"/>
          <p:cNvSpPr>
            <a:spLocks noGrp="1"/>
          </p:cNvSpPr>
          <p:nvPr>
            <p:ph type="body" idx="1"/>
          </p:nvPr>
        </p:nvSpPr>
        <p:spPr>
          <a:xfrm>
            <a:off x="392113" y="1058863"/>
            <a:ext cx="8351837" cy="5126037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/>
            <a:r>
              <a:rPr lang="en-US" altLang="zh-CN" dirty="0"/>
              <a:t>Click to edit Master text style</a:t>
            </a:r>
            <a:endParaRPr lang="zh-CN" altLang="en-US" dirty="0"/>
          </a:p>
          <a:p>
            <a:pPr lvl="1"/>
            <a:r>
              <a:rPr lang="en-US" altLang="zh-CN" dirty="0"/>
              <a:t>Second level</a:t>
            </a:r>
            <a:endParaRPr lang="zh-CN" alt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F5DE24-B9DB-4FA7-ACEA-5974FE86DFC6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2022/8/22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8DB3D4-AA52-4FF5-A49C-7AE17D3CF72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35996" y="828675"/>
            <a:ext cx="3796940" cy="0"/>
          </a:xfrm>
          <a:prstGeom prst="line">
            <a:avLst/>
          </a:prstGeom>
          <a:ln w="190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3" name="组合 13"/>
          <p:cNvGrpSpPr/>
          <p:nvPr/>
        </p:nvGrpSpPr>
        <p:grpSpPr>
          <a:xfrm>
            <a:off x="3884613" y="777875"/>
            <a:ext cx="1349375" cy="123825"/>
            <a:chOff x="3692224" y="721610"/>
            <a:chExt cx="1350042" cy="124638"/>
          </a:xfrm>
        </p:grpSpPr>
        <p:pic>
          <p:nvPicPr>
            <p:cNvPr id="1035" name="图片 8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692224" y="721610"/>
              <a:ext cx="131198" cy="12463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3422" y="721610"/>
              <a:ext cx="131198" cy="12463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4620" y="721610"/>
              <a:ext cx="131198" cy="12463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00A1C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0600" y="721610"/>
              <a:ext cx="131198" cy="12463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1798" y="721610"/>
              <a:ext cx="131198" cy="124638"/>
            </a:xfrm>
            <a:prstGeom prst="rect">
              <a:avLst/>
            </a:prstGeom>
          </p:spPr>
        </p:pic>
        <p:pic>
          <p:nvPicPr>
            <p:cNvPr id="1040" name="图片 15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4371494" y="721610"/>
              <a:ext cx="131198" cy="124638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2692" y="721610"/>
              <a:ext cx="131198" cy="12463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890" y="721610"/>
              <a:ext cx="131198" cy="124638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00A1C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870" y="721610"/>
              <a:ext cx="131198" cy="124638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1068" y="721610"/>
              <a:ext cx="131198" cy="124638"/>
            </a:xfrm>
            <a:prstGeom prst="rect">
              <a:avLst/>
            </a:prstGeom>
          </p:spPr>
        </p:pic>
      </p:grpSp>
      <p:cxnSp>
        <p:nvCxnSpPr>
          <p:cNvPr id="23" name="直接连接符 22"/>
          <p:cNvCxnSpPr/>
          <p:nvPr/>
        </p:nvCxnSpPr>
        <p:spPr>
          <a:xfrm flipH="1">
            <a:off x="6346" y="828675"/>
            <a:ext cx="3796940" cy="0"/>
          </a:xfrm>
          <a:prstGeom prst="line">
            <a:avLst/>
          </a:prstGeom>
          <a:ln w="190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6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幼圆" panose="02010509060101010101" pitchFamily="49" charset="-122"/>
          <a:ea typeface="幼圆" panose="02010509060101010101" pitchFamily="49" charset="-122"/>
        </a:defRPr>
      </a:lvl9pPr>
    </p:titleStyle>
    <p:bodyStyle>
      <a:lvl1pPr marL="357505" indent="-357505" algn="just" rtl="0" fontAlgn="base">
        <a:lnSpc>
          <a:spcPct val="110000"/>
        </a:lnSpc>
        <a:spcBef>
          <a:spcPts val="1800"/>
        </a:spcBef>
        <a:spcAft>
          <a:spcPct val="0"/>
        </a:spcAft>
        <a:buSzPct val="80000"/>
        <a:buBlip>
          <a:blip r:embed="rId11"/>
        </a:buBlip>
        <a:defRPr sz="2000" b="1" kern="1200">
          <a:solidFill>
            <a:srgbClr val="007995"/>
          </a:solidFill>
          <a:latin typeface="Arial" pitchFamily="34" charset="0"/>
          <a:ea typeface="幼圆" panose="02010509060101010101" pitchFamily="49" charset="-122"/>
          <a:cs typeface="+mn-cs"/>
        </a:defRPr>
      </a:lvl1pPr>
      <a:lvl2pPr marL="357505" indent="-285750" algn="just" rtl="0" fontAlgn="base">
        <a:lnSpc>
          <a:spcPct val="130000"/>
        </a:lnSpc>
        <a:spcBef>
          <a:spcPts val="200"/>
        </a:spcBef>
        <a:spcAft>
          <a:spcPts val="800"/>
        </a:spcAft>
        <a:buFont typeface="宋体-方正超大字符集" panose="03000509000000000000" pitchFamily="65" charset="-122"/>
        <a:buChar char=" "/>
        <a:defRPr sz="1600" kern="1200">
          <a:solidFill>
            <a:srgbClr val="898D91"/>
          </a:solidFill>
          <a:latin typeface="宋体-方正超大字符集" panose="03000509000000000000" pitchFamily="65" charset="-122"/>
          <a:ea typeface="宋体-方正超大字符集" panose="03000509000000000000" pitchFamily="65" charset="-122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313B16-CCCB-D240-BE5C-1B8059CA7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E24C8-7D9B-8747-B6A5-D618E8BF6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D9900-6E22-FA4B-AA5B-DC7952E55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36BE3-54BF-BC46-9F45-87158AC2873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6CFC9-6C5B-9341-A4B9-0A199B390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428B3-3532-EA4B-8273-259E895D2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6C9CC-84BA-8442-91CF-072C906FF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0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072" y="772229"/>
            <a:ext cx="8493551" cy="989012"/>
          </a:xfrm>
        </p:spPr>
        <p:txBody>
          <a:bodyPr/>
          <a:lstStyle/>
          <a:p>
            <a:r>
              <a:rPr lang="en-US" sz="2400" dirty="0">
                <a:solidFill>
                  <a:srgbClr val="002060"/>
                </a:solidFill>
              </a:rPr>
              <a:t>WORKSHOP FOREST INVESTMEN PROGRAM – II 2022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3321" y="1890631"/>
            <a:ext cx="7861026" cy="587375"/>
          </a:xfrm>
        </p:spPr>
        <p:txBody>
          <a:bodyPr/>
          <a:lstStyle/>
          <a:p>
            <a:r>
              <a:rPr lang="en-ID" sz="2000" dirty="0" err="1">
                <a:solidFill>
                  <a:schemeClr val="tx1"/>
                </a:solidFill>
              </a:rPr>
              <a:t>Peningkatan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Kapasitas</a:t>
            </a:r>
            <a:r>
              <a:rPr lang="en-ID" sz="2000" dirty="0">
                <a:solidFill>
                  <a:schemeClr val="tx1"/>
                </a:solidFill>
              </a:rPr>
              <a:t> KTH </a:t>
            </a:r>
            <a:r>
              <a:rPr lang="en-ID" sz="2000" dirty="0" err="1">
                <a:solidFill>
                  <a:schemeClr val="tx1"/>
                </a:solidFill>
              </a:rPr>
              <a:t>Wilker</a:t>
            </a:r>
            <a:r>
              <a:rPr lang="en-ID" sz="2000" dirty="0">
                <a:solidFill>
                  <a:schemeClr val="tx1"/>
                </a:solidFill>
              </a:rPr>
              <a:t> UPTD KPHP </a:t>
            </a:r>
            <a:r>
              <a:rPr lang="en-ID" sz="2000" dirty="0" err="1">
                <a:solidFill>
                  <a:schemeClr val="tx1"/>
                </a:solidFill>
              </a:rPr>
              <a:t>Kendilo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dalam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Aspek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Administrasi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Keuangan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Terkait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Pengembangan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Wirausaha</a:t>
            </a:r>
            <a:r>
              <a:rPr lang="en-ID" sz="2000" dirty="0">
                <a:solidFill>
                  <a:schemeClr val="tx1"/>
                </a:solidFill>
              </a:rPr>
              <a:t> / </a:t>
            </a:r>
            <a:r>
              <a:rPr lang="en-ID" sz="2000" dirty="0" err="1">
                <a:solidFill>
                  <a:schemeClr val="tx1"/>
                </a:solidFill>
              </a:rPr>
              <a:t>Bisnis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Perhutanan</a:t>
            </a:r>
            <a:r>
              <a:rPr lang="en-ID" sz="2000" dirty="0">
                <a:solidFill>
                  <a:schemeClr val="tx1"/>
                </a:solidFill>
              </a:rPr>
              <a:t> Sosial</a:t>
            </a:r>
          </a:p>
          <a:p>
            <a:endParaRPr lang="en-ID" sz="2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Memperkuat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Visi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Misi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sebagai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Pengusaha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KTH </a:t>
            </a:r>
            <a:r>
              <a:rPr lang="en-ID" sz="2400" dirty="0" err="1">
                <a:solidFill>
                  <a:schemeClr val="tx1"/>
                </a:solidFill>
                <a:latin typeface="Century Schoolbook" pitchFamily="18" charset="0"/>
              </a:rPr>
              <a:t>Sukses</a:t>
            </a:r>
            <a:r>
              <a:rPr lang="en-ID" sz="2400" dirty="0">
                <a:solidFill>
                  <a:schemeClr val="tx1"/>
                </a:solidFill>
                <a:latin typeface="Century Schoolbook" pitchFamily="18" charset="0"/>
              </a:rPr>
              <a:t> di Kalimantan Timur</a:t>
            </a:r>
          </a:p>
          <a:p>
            <a:pPr>
              <a:lnSpc>
                <a:spcPct val="100000"/>
              </a:lnSpc>
            </a:pPr>
            <a:endParaRPr lang="en-ID" sz="2400" dirty="0">
              <a:solidFill>
                <a:schemeClr val="tx1"/>
              </a:solidFill>
              <a:latin typeface="Century Schoolbook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Disampaikan</a:t>
            </a: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oleh 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Yusuf Arif Setiawan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ID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Agustus</a:t>
            </a:r>
            <a:r>
              <a:rPr lang="en-ID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2022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552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pa itu bisn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85750"/>
            <a:ext cx="8643937" cy="622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79" b="100000" l="3943" r="99086"/>
                    </a14:imgEffect>
                    <a14:imgEffect>
                      <a14:artisticBlur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6"/>
            <a:ext cx="9144000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75162" y="2435440"/>
            <a:ext cx="5056909" cy="942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entury Schoolbook" pitchFamily="18" charset="0"/>
              </a:rPr>
              <a:t>BISNIS = MEMBANTU</a:t>
            </a:r>
          </a:p>
        </p:txBody>
      </p:sp>
    </p:spTree>
    <p:extLst>
      <p:ext uri="{BB962C8B-B14F-4D97-AF65-F5344CB8AC3E}">
        <p14:creationId xmlns:p14="http://schemas.microsoft.com/office/powerpoint/2010/main" val="3528973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3091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25787" y="1731811"/>
            <a:ext cx="5098474" cy="94210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Century Schoolbook" pitchFamily="18" charset="0"/>
              </a:rPr>
              <a:t>Tujuan</a:t>
            </a:r>
            <a:r>
              <a:rPr lang="en-US" sz="4400" dirty="0">
                <a:latin typeface="Century Schoolbook" pitchFamily="18" charset="0"/>
              </a:rPr>
              <a:t> </a:t>
            </a:r>
            <a:r>
              <a:rPr lang="en-US" sz="4400" b="1" dirty="0">
                <a:latin typeface="Century Schoolbook" pitchFamily="18" charset="0"/>
              </a:rPr>
              <a:t>BENAR</a:t>
            </a:r>
          </a:p>
        </p:txBody>
      </p:sp>
      <p:sp>
        <p:nvSpPr>
          <p:cNvPr id="4" name="Rectangle 3"/>
          <p:cNvSpPr/>
          <p:nvPr/>
        </p:nvSpPr>
        <p:spPr>
          <a:xfrm>
            <a:off x="1925782" y="2673946"/>
            <a:ext cx="5098474" cy="94210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Century Schoolbook" pitchFamily="18" charset="0"/>
              </a:rPr>
              <a:t>Proses </a:t>
            </a:r>
            <a:r>
              <a:rPr lang="en-US" sz="4400" b="1" dirty="0">
                <a:latin typeface="Century Schoolbook" pitchFamily="18" charset="0"/>
              </a:rPr>
              <a:t>BENAR</a:t>
            </a:r>
          </a:p>
        </p:txBody>
      </p:sp>
      <p:sp>
        <p:nvSpPr>
          <p:cNvPr id="5" name="Rectangle 4"/>
          <p:cNvSpPr/>
          <p:nvPr/>
        </p:nvSpPr>
        <p:spPr>
          <a:xfrm>
            <a:off x="1925777" y="3616081"/>
            <a:ext cx="5098474" cy="94210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Century Schoolbook" pitchFamily="18" charset="0"/>
              </a:rPr>
              <a:t>Hasil</a:t>
            </a:r>
            <a:r>
              <a:rPr lang="en-US" sz="4400" dirty="0">
                <a:latin typeface="Century Schoolbook" pitchFamily="18" charset="0"/>
              </a:rPr>
              <a:t> </a:t>
            </a:r>
            <a:r>
              <a:rPr lang="en-US" sz="4400" b="1" dirty="0">
                <a:latin typeface="Century Schoolbook" pitchFamily="18" charset="0"/>
              </a:rPr>
              <a:t>BENAR</a:t>
            </a:r>
          </a:p>
        </p:txBody>
      </p:sp>
    </p:spTree>
    <p:extLst>
      <p:ext uri="{BB962C8B-B14F-4D97-AF65-F5344CB8AC3E}">
        <p14:creationId xmlns:p14="http://schemas.microsoft.com/office/powerpoint/2010/main" val="173381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6" y="1619250"/>
            <a:ext cx="227214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0691" y="2715489"/>
            <a:ext cx="6271269" cy="59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  <a:ea typeface="微软雅黑" pitchFamily="34" charset="-122"/>
              </a:rPr>
              <a:t>APA ULTIMATE VISION KAMU?</a:t>
            </a:r>
          </a:p>
        </p:txBody>
      </p:sp>
    </p:spTree>
    <p:extLst>
      <p:ext uri="{BB962C8B-B14F-4D97-AF65-F5344CB8AC3E}">
        <p14:creationId xmlns:p14="http://schemas.microsoft.com/office/powerpoint/2010/main" val="225877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visi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1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339" y="1014701"/>
            <a:ext cx="4914900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83675" y="3646203"/>
            <a:ext cx="6941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Gambaran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tentang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masa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depan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(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future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) yang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realistik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dan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ingin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diwujudkan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dalam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kurun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waktu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tertentu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6736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KRITERIA VISI</a:t>
            </a:r>
          </a:p>
        </p:txBody>
      </p:sp>
      <p:sp>
        <p:nvSpPr>
          <p:cNvPr id="4" name="Rectangle 3"/>
          <p:cNvSpPr/>
          <p:nvPr/>
        </p:nvSpPr>
        <p:spPr>
          <a:xfrm>
            <a:off x="678875" y="1346958"/>
            <a:ext cx="80494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Menggambarkan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pandangan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ideal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depan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ingin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diwujudkan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fi-FI" sz="2400" dirty="0">
                <a:latin typeface="Times New Roman" pitchFamily="18" charset="0"/>
                <a:cs typeface="Times New Roman" pitchFamily="18" charset="0"/>
              </a:rPr>
              <a:t>Apa yang bisnis kita perjuangkan?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Apa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tujuan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bisnis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menimbulkan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inspirasi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siap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menghadapi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tantangan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Gambaran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realistik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kredibel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depan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menarik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Sifatnya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statis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selamanya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684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14191" y="1867436"/>
            <a:ext cx="466476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meraih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rasa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cinta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penghargaan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Indonesia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menyentuh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kehidupan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orang Indonesia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harinya</a:t>
            </a:r>
            <a:r>
              <a:rPr lang="en-US" sz="2800" b="1" dirty="0">
                <a:solidFill>
                  <a:srgbClr val="002060"/>
                </a:solidFill>
              </a:rPr>
              <a:t>.</a:t>
            </a:r>
            <a:endParaRPr lang="en-US" sz="2800" b="1" dirty="0">
              <a:solidFill>
                <a:srgbClr val="002060"/>
              </a:solidFill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3076" name="Picture 4" descr="Image result for logo unilever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77" y="1683976"/>
            <a:ext cx="3303668" cy="367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029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astra internation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5" descr="Image result for astra internationa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47492" y="2372139"/>
            <a:ext cx="7292897" cy="266368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bermanfaat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masyarakat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terus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berkembang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berbagai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bidang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menjadikan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kemarin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AutoShape 2" descr="Image result for logo pt parag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26" y="1149005"/>
            <a:ext cx="5286827" cy="143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701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jco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755" y="914400"/>
            <a:ext cx="2861384" cy="286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5622" y="3657570"/>
            <a:ext cx="76597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Membentuk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J.CO Donuts &amp; Coffee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International Premium Donuts and Coffee Brand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terkemuka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trend-setting lifestyle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donuts and coffee brand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tepat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orang-orang yang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tepat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meraih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cita-cita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mereka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4259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WRI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3"/>
            <a:ext cx="9144000" cy="690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61409" y="883506"/>
            <a:ext cx="5771003" cy="5245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TULISKAN VISI PERUSAHAAN ANDA!</a:t>
            </a:r>
          </a:p>
        </p:txBody>
      </p:sp>
    </p:spTree>
    <p:extLst>
      <p:ext uri="{BB962C8B-B14F-4D97-AF65-F5344CB8AC3E}">
        <p14:creationId xmlns:p14="http://schemas.microsoft.com/office/powerpoint/2010/main" val="3497782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119" l="2595" r="100000">
                        <a14:foregroundMark x1="66866" y1="75771" x2="66866" y2="75771"/>
                        <a14:foregroundMark x1="66866" y1="75771" x2="99601" y2="95154"/>
                        <a14:foregroundMark x1="36727" y1="23348" x2="36727" y2="23348"/>
                        <a14:foregroundMark x1="36727" y1="23348" x2="38723" y2="99119"/>
                        <a14:foregroundMark x1="36327" y1="22026" x2="36327" y2="22026"/>
                        <a14:foregroundMark x1="36327" y1="22026" x2="36327" y2="22026"/>
                        <a14:foregroundMark x1="52096" y1="6167" x2="52096" y2="6167"/>
                        <a14:foregroundMark x1="51497" y1="14537" x2="54890" y2="99559"/>
                        <a14:foregroundMark x1="94212" y1="4846" x2="94212" y2="4846"/>
                        <a14:foregroundMark x1="94212" y1="4846" x2="93214" y2="19383"/>
                        <a14:foregroundMark x1="93014" y1="57269" x2="93812" y2="78414"/>
                        <a14:foregroundMark x1="93812" y1="78414" x2="93812" y2="78414"/>
                        <a14:foregroundMark x1="93812" y1="78414" x2="93812" y2="78414"/>
                        <a14:foregroundMark x1="64870" y1="85022" x2="64870" y2="85022"/>
                        <a14:foregroundMark x1="64870" y1="85022" x2="64870" y2="85022"/>
                        <a14:foregroundMark x1="64870" y1="91189" x2="64870" y2="91189"/>
                        <a14:foregroundMark x1="45110" y1="79736" x2="45110" y2="79736"/>
                        <a14:foregroundMark x1="45110" y1="79736" x2="45110" y2="79736"/>
                        <a14:foregroundMark x1="19760" y1="85022" x2="19760" y2="85022"/>
                        <a14:foregroundMark x1="19760" y1="85022" x2="19760" y2="85022"/>
                        <a14:foregroundMark x1="19561" y1="11894" x2="19561" y2="11894"/>
                        <a14:foregroundMark x1="17166" y1="11894" x2="17166" y2="11894"/>
                        <a14:foregroundMark x1="17166" y1="11894" x2="17166" y2="11894"/>
                        <a14:foregroundMark x1="2994" y1="30396" x2="2595" y2="54185"/>
                        <a14:foregroundMark x1="34531" y1="7489" x2="34531" y2="7489"/>
                        <a14:foregroundMark x1="34531" y1="7489" x2="39321" y2="7489"/>
                        <a14:foregroundMark x1="47106" y1="23348" x2="47106" y2="23348"/>
                        <a14:foregroundMark x1="47106" y1="23348" x2="47106" y2="23348"/>
                        <a14:foregroundMark x1="74651" y1="10573" x2="74651" y2="10573"/>
                        <a14:foregroundMark x1="70659" y1="16300" x2="71856" y2="19383"/>
                        <a14:foregroundMark x1="72655" y1="34802" x2="72655" y2="34802"/>
                        <a14:foregroundMark x1="4391" y1="12335" x2="4391" y2="12335"/>
                        <a14:foregroundMark x1="4391" y1="12335" x2="4391" y2="12335"/>
                        <a14:foregroundMark x1="4391" y1="17181" x2="4391" y2="17181"/>
                        <a14:foregroundMark x1="4391" y1="17181" x2="4391" y2="23348"/>
                        <a14:foregroundMark x1="9980" y1="77974" x2="9980" y2="77974"/>
                        <a14:foregroundMark x1="12575" y1="60793" x2="12575" y2="60793"/>
                        <a14:foregroundMark x1="12575" y1="60793" x2="12575" y2="60793"/>
                        <a14:foregroundMark x1="4192" y1="75330" x2="4192" y2="75330"/>
                        <a14:foregroundMark x1="4192" y1="75330" x2="8982" y2="89427"/>
                        <a14:foregroundMark x1="28543" y1="65198" x2="30539" y2="88106"/>
                        <a14:foregroundMark x1="8383" y1="87665" x2="8383" y2="87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134" y="1031729"/>
            <a:ext cx="477202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62546" y="3671452"/>
            <a:ext cx="5791200" cy="99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Pernyataan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mengenai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hal-hal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yang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harus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dicapai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.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7230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KRITERIA MISI</a:t>
            </a:r>
          </a:p>
        </p:txBody>
      </p:sp>
      <p:sp>
        <p:nvSpPr>
          <p:cNvPr id="3" name="Rectangle 2"/>
          <p:cNvSpPr/>
          <p:nvPr/>
        </p:nvSpPr>
        <p:spPr>
          <a:xfrm>
            <a:off x="872837" y="1457650"/>
            <a:ext cx="73983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Walking on the Earth Planet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Realistis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Apa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mencapai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visi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Apapun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dilakukan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klien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komunitas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sendiri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1670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96145" y="1191575"/>
            <a:ext cx="5035820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Kami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bekerja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menciptakan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depan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hari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Kami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membantu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konsumen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merasa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nyaman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berpenampilan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menikmati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hidup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melalui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brand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layanan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mereka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orang lain.</a:t>
            </a:r>
          </a:p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Kami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menginspirasi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masyarakat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langkah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kecil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harinya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bila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digabungkan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bisa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mewujudkan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perubahan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dunia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Kami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senantiasa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mengembangkan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baru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berbisnis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memungkinkan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kami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tumbuh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dua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kali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lipat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sambil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mengurangi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dampak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lingkungan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3076" name="Picture 4" descr="Image result for logo unilever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77" y="1683976"/>
            <a:ext cx="3303668" cy="367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424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astra internation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5" descr="Image result for astra internationa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0376" y="2398649"/>
            <a:ext cx="8312564" cy="376361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Mengembangkan karyawan yang kompeten dengan menciptakan lingkungan kerja yang baik untuk mendukung tercapaianya kepuasan pelanggan.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Secara berkesinambungan menyediakan produk dan jasa yang berkualitas tinggi serta memenuhi kebutuhan pelanggan melalui program pemasaran yang baik.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Mengembangkan operasi perusahaan yang sehat dalam segala aspek.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Terus berinovasi, menguasai ilmu, menerapkan teknologi baru, dan berinovasi demi kepuasan pelanggan.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Mengembangkan berbagai unit usaha secara lateral.</a:t>
            </a:r>
          </a:p>
          <a:p>
            <a:pPr algn="just"/>
            <a:endParaRPr lang="en-US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Image result for logo pt parag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26" y="963477"/>
            <a:ext cx="5286827" cy="143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8085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jco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755" y="914400"/>
            <a:ext cx="2861384" cy="286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1149" y="3657570"/>
            <a:ext cx="80705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Menyediakan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kualitas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premium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donat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kopi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Mendorong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karyawan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meraih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cita-cita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Menempatkan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pelanggan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prioritas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Berkomitmen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memberikan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pelayanan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terbaik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sungguh-sungguh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Menyediakan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tempat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sempurna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bersantai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Memperlakukan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orang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hormat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bermartabat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996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WRI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3"/>
            <a:ext cx="9144000" cy="690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61409" y="883506"/>
            <a:ext cx="5843907" cy="572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TULISKAN MISI PERUSAHAAN ANDA!</a:t>
            </a:r>
          </a:p>
        </p:txBody>
      </p:sp>
    </p:spTree>
    <p:extLst>
      <p:ext uri="{BB962C8B-B14F-4D97-AF65-F5344CB8AC3E}">
        <p14:creationId xmlns:p14="http://schemas.microsoft.com/office/powerpoint/2010/main" val="2698984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887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9700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950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7A85B46-DEB4-8442-97AD-CFCE8F5F0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40440" y="114365"/>
            <a:ext cx="8408194" cy="558627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+mn-lt"/>
                <a:ea typeface="+mj-ea"/>
              </a:rPr>
              <a:t>Gak </a:t>
            </a:r>
            <a:r>
              <a:rPr lang="en-US" sz="3000" dirty="0" err="1">
                <a:solidFill>
                  <a:schemeClr val="tx1"/>
                </a:solidFill>
                <a:latin typeface="+mn-lt"/>
                <a:ea typeface="+mj-ea"/>
              </a:rPr>
              <a:t>Nyaman</a:t>
            </a:r>
            <a:r>
              <a:rPr lang="en-US" sz="3000" dirty="0">
                <a:solidFill>
                  <a:schemeClr val="tx1"/>
                </a:solidFill>
                <a:latin typeface="+mn-lt"/>
                <a:ea typeface="+mj-ea"/>
              </a:rPr>
              <a:t> </a:t>
            </a:r>
            <a:r>
              <a:rPr lang="en-US" sz="2700" dirty="0">
                <a:solidFill>
                  <a:schemeClr val="tx1"/>
                </a:solidFill>
                <a:latin typeface="+mn-lt"/>
                <a:ea typeface="+mj-ea"/>
              </a:rPr>
              <a:t>= </a:t>
            </a:r>
            <a:r>
              <a:rPr lang="en-US" sz="2400" dirty="0">
                <a:solidFill>
                  <a:srgbClr val="FF0000"/>
                </a:solidFill>
                <a:latin typeface="+mn-lt"/>
                <a:ea typeface="+mj-ea"/>
              </a:rPr>
              <a:t>Sedang </a:t>
            </a:r>
            <a:r>
              <a:rPr lang="en-US" sz="2400" dirty="0" err="1">
                <a:solidFill>
                  <a:srgbClr val="FF0000"/>
                </a:solidFill>
                <a:latin typeface="+mn-lt"/>
                <a:ea typeface="+mj-ea"/>
              </a:rPr>
              <a:t>Tumbuh</a:t>
            </a:r>
            <a:endParaRPr lang="en-US" sz="24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pic>
        <p:nvPicPr>
          <p:cNvPr id="4" name="Picture 2" descr="https://static0.misionesonline.net/wp-content/uploads/2018/01/Cambios-o0m90rtjl1o0-520x245.jpg">
            <a:extLst>
              <a:ext uri="{FF2B5EF4-FFF2-40B4-BE49-F238E27FC236}">
                <a16:creationId xmlns:a16="http://schemas.microsoft.com/office/drawing/2014/main" id="{D6F581B6-4FAA-F14E-90E8-F7A07C33E4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2" r="2" b="2"/>
          <a:stretch/>
        </p:blipFill>
        <p:spPr bwMode="auto">
          <a:xfrm>
            <a:off x="0" y="882476"/>
            <a:ext cx="9017308" cy="506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49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797496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A74CFC-97C8-B44E-8479-E3CD3BA3C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3011925"/>
            <a:ext cx="3182692" cy="5841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50" b="1" dirty="0"/>
              <a:t>Ketika </a:t>
            </a:r>
            <a:r>
              <a:rPr lang="en-US" sz="4050" b="1" dirty="0" err="1">
                <a:solidFill>
                  <a:srgbClr val="FF0000"/>
                </a:solidFill>
              </a:rPr>
              <a:t>Muridnya</a:t>
            </a:r>
            <a:r>
              <a:rPr lang="en-US" sz="4050" b="1" dirty="0"/>
              <a:t> </a:t>
            </a:r>
            <a:r>
              <a:rPr lang="en-US" sz="4050" b="1" dirty="0" err="1"/>
              <a:t>Siap</a:t>
            </a:r>
            <a:r>
              <a:rPr lang="en-US" sz="4050" b="1" dirty="0"/>
              <a:t>, </a:t>
            </a:r>
          </a:p>
          <a:p>
            <a:pPr marL="0" indent="0">
              <a:buNone/>
            </a:pPr>
            <a:r>
              <a:rPr lang="en-US" sz="4050" b="1" dirty="0" err="1">
                <a:solidFill>
                  <a:srgbClr val="FF0000"/>
                </a:solidFill>
              </a:rPr>
              <a:t>Gurunya</a:t>
            </a:r>
            <a:r>
              <a:rPr lang="en-US" sz="4050" b="1" dirty="0"/>
              <a:t> </a:t>
            </a:r>
            <a:r>
              <a:rPr lang="en-US" sz="4050" b="1" dirty="0" err="1"/>
              <a:t>Datang</a:t>
            </a:r>
            <a:endParaRPr lang="en-ID" sz="4050" b="1" dirty="0"/>
          </a:p>
        </p:txBody>
      </p:sp>
      <p:pic>
        <p:nvPicPr>
          <p:cNvPr id="5" name="Picture 2" descr="Image result for mentor">
            <a:extLst>
              <a:ext uri="{FF2B5EF4-FFF2-40B4-BE49-F238E27FC236}">
                <a16:creationId xmlns:a16="http://schemas.microsoft.com/office/drawing/2014/main" id="{7372CACE-BFFA-0E43-8967-7C806C12D2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5" r="33402"/>
          <a:stretch/>
        </p:blipFill>
        <p:spPr bwMode="auto">
          <a:xfrm>
            <a:off x="3983777" y="85725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928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TIME TABLE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4" y="901149"/>
            <a:ext cx="8971721" cy="595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4757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689" y="1570383"/>
            <a:ext cx="5541272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748" y="2536931"/>
            <a:ext cx="4426226" cy="1239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257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9473"/>
            <a:ext cx="9144000" cy="594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2588" y="168275"/>
            <a:ext cx="8351837" cy="492125"/>
          </a:xfrm>
        </p:spPr>
        <p:txBody>
          <a:bodyPr/>
          <a:lstStyle/>
          <a:p>
            <a:r>
              <a:rPr lang="en-US" dirty="0"/>
              <a:t>TEAM TIME TABLE</a:t>
            </a:r>
          </a:p>
        </p:txBody>
      </p:sp>
    </p:spTree>
    <p:extLst>
      <p:ext uri="{BB962C8B-B14F-4D97-AF65-F5344CB8AC3E}">
        <p14:creationId xmlns:p14="http://schemas.microsoft.com/office/powerpoint/2010/main" val="1846368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TASK!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67" y="1031470"/>
            <a:ext cx="3061250" cy="544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V="1">
            <a:off x="2756452" y="1219200"/>
            <a:ext cx="2266122" cy="132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034748" y="2955235"/>
            <a:ext cx="1762539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107635" y="4750905"/>
            <a:ext cx="1762539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22574" y="1020419"/>
            <a:ext cx="3869635" cy="101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1600" dirty="0">
                <a:latin typeface="Arial" pitchFamily="34" charset="0"/>
                <a:ea typeface="微软雅黑" pitchFamily="34" charset="-122"/>
              </a:rPr>
              <a:t>Follow </a:t>
            </a:r>
            <a:r>
              <a:rPr lang="en-US" sz="1600" dirty="0" err="1">
                <a:latin typeface="Arial" pitchFamily="34" charset="0"/>
                <a:ea typeface="微软雅黑" pitchFamily="34" charset="-122"/>
              </a:rPr>
              <a:t>Instagram</a:t>
            </a:r>
            <a:r>
              <a:rPr lang="en-US" sz="1600" dirty="0">
                <a:latin typeface="Arial" pitchFamily="34" charset="0"/>
                <a:ea typeface="微软雅黑" pitchFamily="34" charset="-122"/>
              </a:rPr>
              <a:t> @</a:t>
            </a:r>
            <a:r>
              <a:rPr lang="en-US" sz="1600" dirty="0" err="1">
                <a:latin typeface="Arial" pitchFamily="34" charset="0"/>
                <a:ea typeface="微软雅黑" pitchFamily="34" charset="-122"/>
              </a:rPr>
              <a:t>miniu_bikaltim</a:t>
            </a:r>
            <a:endParaRPr lang="en-US" sz="1600" dirty="0">
              <a:latin typeface="Arial" pitchFamily="34" charset="0"/>
              <a:ea typeface="微软雅黑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Ø"/>
            </a:pPr>
            <a:r>
              <a:rPr lang="en-US" sz="1600" dirty="0">
                <a:latin typeface="Arial" pitchFamily="34" charset="0"/>
                <a:ea typeface="微软雅黑" pitchFamily="34" charset="-122"/>
              </a:rPr>
              <a:t>Tag @</a:t>
            </a:r>
            <a:r>
              <a:rPr lang="en-US" sz="1600" dirty="0" err="1">
                <a:latin typeface="Arial" pitchFamily="34" charset="0"/>
                <a:ea typeface="微软雅黑" pitchFamily="34" charset="-122"/>
              </a:rPr>
              <a:t>miniu_bikaltim</a:t>
            </a:r>
            <a:endParaRPr lang="en-US" sz="1600" dirty="0">
              <a:latin typeface="Arial" pitchFamily="34" charset="0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sz="1400" dirty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0174" y="2703443"/>
            <a:ext cx="3770243" cy="1135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dirty="0" err="1">
                <a:latin typeface="Arial" pitchFamily="34" charset="0"/>
                <a:ea typeface="微软雅黑" pitchFamily="34" charset="-122"/>
              </a:rPr>
              <a:t>Tulis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nama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bisnis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yang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ingin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/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sudah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dijalankan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&amp;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tulis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bidang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usahanya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(…..)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3426" y="4591881"/>
            <a:ext cx="3770243" cy="775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dirty="0" err="1">
                <a:latin typeface="Arial" pitchFamily="34" charset="0"/>
                <a:ea typeface="微软雅黑" pitchFamily="34" charset="-122"/>
              </a:rPr>
              <a:t>Alasan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ingin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/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sudah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menjalankan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bisnis</a:t>
            </a:r>
            <a:r>
              <a:rPr lang="en-US" dirty="0">
                <a:latin typeface="Arial" pitchFamily="34" charset="0"/>
                <a:ea typeface="微软雅黑" pitchFamily="34" charset="-122"/>
              </a:rPr>
              <a:t> </a:t>
            </a:r>
            <a:r>
              <a:rPr lang="en-US" dirty="0" err="1">
                <a:latin typeface="Arial" pitchFamily="34" charset="0"/>
                <a:ea typeface="微软雅黑" pitchFamily="34" charset="-122"/>
              </a:rPr>
              <a:t>tersebut</a:t>
            </a:r>
            <a:endParaRPr lang="en-US" dirty="0">
              <a:latin typeface="Arial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672325"/>
      </p:ext>
    </p:extLst>
  </p:cSld>
  <p:clrMapOvr>
    <a:masterClrMapping/>
  </p:clrMapOvr>
</p:sld>
</file>

<file path=ppt/theme/theme1.xml><?xml version="1.0" encoding="utf-8"?>
<a:theme xmlns:a="http://schemas.openxmlformats.org/drawingml/2006/main" name="A000120140530A03PPBG">
  <a:themeElements>
    <a:clrScheme name="自定义 8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A3C902"/>
      </a:accent1>
      <a:accent2>
        <a:srgbClr val="00A1C7"/>
      </a:accent2>
      <a:accent3>
        <a:srgbClr val="56B4B6"/>
      </a:accent3>
      <a:accent4>
        <a:srgbClr val="6B8A4B"/>
      </a:accent4>
      <a:accent5>
        <a:srgbClr val="DCAB48"/>
      </a:accent5>
      <a:accent6>
        <a:srgbClr val="B84D30"/>
      </a:accent6>
      <a:hlink>
        <a:srgbClr val="00B0F0"/>
      </a:hlink>
      <a:folHlink>
        <a:srgbClr val="AFB2B4"/>
      </a:folHlink>
    </a:clrScheme>
    <a:fontScheme name="KSO主题字体">
      <a:majorFont>
        <a:latin typeface="Arial Black"/>
        <a:ea typeface="幼圆"/>
        <a:cs typeface=""/>
      </a:majorFont>
      <a:minorFont>
        <a:latin typeface="Arial"/>
        <a:ea typeface="楷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A000120140530A03PPBG</Template>
  <TotalTime>1255</TotalTime>
  <Words>473</Words>
  <Application>Microsoft Office PowerPoint</Application>
  <PresentationFormat>On-screen Show (4:3)</PresentationFormat>
  <Paragraphs>60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楷体</vt:lpstr>
      <vt:lpstr>幼圆</vt:lpstr>
      <vt:lpstr>宋体-方正超大字符集</vt:lpstr>
      <vt:lpstr>Arial</vt:lpstr>
      <vt:lpstr>Calibri</vt:lpstr>
      <vt:lpstr>Calibri Light</vt:lpstr>
      <vt:lpstr>Century Schoolbook</vt:lpstr>
      <vt:lpstr>Times New Roman</vt:lpstr>
      <vt:lpstr>Wingdings</vt:lpstr>
      <vt:lpstr>A000120140530A03PPBG</vt:lpstr>
      <vt:lpstr>Office Theme</vt:lpstr>
      <vt:lpstr>WORKSHOP FOREST INVESTMEN PROGRAM – II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KRITERIA VISI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KRITERIA MISI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Gak Nyaman = Sedang Tumbuh</vt:lpstr>
      <vt:lpstr>PowerPoint Presentation</vt:lpstr>
      <vt:lpstr>INDIVIDUAL TIME TABLE</vt:lpstr>
      <vt:lpstr>PowerPoint Presentation</vt:lpstr>
      <vt:lpstr>TEAM TIME TABLE</vt:lpstr>
      <vt:lpstr>TASK!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 Misi Pengusaha</dc:title>
  <dc:creator>Yusuf Arif Setiawan</dc:creator>
  <cp:lastModifiedBy>Yusuf Arif Setiawan .</cp:lastModifiedBy>
  <cp:revision>145</cp:revision>
  <dcterms:created xsi:type="dcterms:W3CDTF">2014-06-03T02:52:00Z</dcterms:created>
  <dcterms:modified xsi:type="dcterms:W3CDTF">2022-08-22T05:15:35Z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模板文件">
    <vt:lpwstr/>
  </property>
  <property fmtid="{D5CDD505-2E9C-101B-9397-08002B2CF9AE}" pid="3" name="标题">
    <vt:lpwstr>ÂÌÉ«Ð¡ÇåÐÂ_A000120140530A03PPBG</vt:lpwstr>
  </property>
  <property fmtid="{D5CDD505-2E9C-101B-9397-08002B2CF9AE}" pid="4" name="关键字">
    <vt:lpwstr>ÇåÐÂÌïÔ° ÉÌÒµ¿Æ¼¼ 4:3 ÂÌ ÂÌÉ« ·äÎÑ Ô²»· ¿Æ¼¼ ÇåÐÂ V1 ¶àÉ«</vt:lpwstr>
  </property>
  <property fmtid="{D5CDD505-2E9C-101B-9397-08002B2CF9AE}" pid="5" name="KSOProductBuildVer">
    <vt:lpwstr>1033-10.1.0.5652</vt:lpwstr>
  </property>
</Properties>
</file>